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D58F-30BB-46EA-BB66-660EF1B67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9D104-2160-40BA-99D9-EC60E3BB8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7C2CD-82B0-4194-B8DC-0D943F7E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8BBC-29A1-4BF6-9370-5B38AAA57A3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3630A-78DA-4C18-A2D0-F5C037A0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C455C-D89F-4604-9DA0-428C8B34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08AA-D9C8-46CA-BB3C-99E7B45CF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3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587E-F43E-4C8D-B52D-3BCFB54F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FB124-7B2D-4616-9811-158E9ADB8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DCA1D-40CA-4DDD-88ED-02A37529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8BBC-29A1-4BF6-9370-5B38AAA57A3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C8B59-4822-4EE1-9D86-15E6D92A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1A5B6-36E1-474C-A921-99797CEC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08AA-D9C8-46CA-BB3C-99E7B45CF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7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5A3316-A292-4363-BBD1-C002176FB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58480-19FB-4740-8CBA-DB9EA2FBF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0A429-BA69-4789-9F99-68FD42C2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8BBC-29A1-4BF6-9370-5B38AAA57A3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DDD65-EBBA-4F6D-AAE6-273C5090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E732E-6BD8-4BC7-915E-4A76ED37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08AA-D9C8-46CA-BB3C-99E7B45CF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6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360E5-0C7F-4948-BE34-0B4EC011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F965-FE2B-4C0E-9E5C-91F73A6AB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5E9DC-B07C-4238-988B-93F86FDC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8BBC-29A1-4BF6-9370-5B38AAA57A3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73E2E-B34A-4933-8586-BFA70728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DA11B-6DF7-4FCB-BD85-AC028472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08AA-D9C8-46CA-BB3C-99E7B45CF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7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FB55-37BA-4E45-A21B-0D06E8BD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9DD80-998D-4E4B-B383-D05624233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DCB5-5FC6-4F16-B0EE-3B98FCA2E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8BBC-29A1-4BF6-9370-5B38AAA57A3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DC180-07F5-47F9-9296-FEA64A3C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26EE6-C943-4713-8754-DA6A9199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08AA-D9C8-46CA-BB3C-99E7B45CF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9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B40B-9433-491D-94C4-D86AD4A7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C99B5-1080-4A8D-9886-359D33B58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7AB24-C12B-47A7-8D0D-51710C483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F0A5B-998B-4A43-A4B6-577C8B6F2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8BBC-29A1-4BF6-9370-5B38AAA57A3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64ACE-776E-4A09-829B-0E84639D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62F37-1253-4096-891E-54C19EB9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08AA-D9C8-46CA-BB3C-99E7B45CF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1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D493-0A86-4A4B-B4F7-ABCAFD79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D5CC7-356C-44DF-B7A0-20F7381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5B106-5C71-4038-B421-A89D8A4ED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BC610-968C-42AE-8FC8-EB8B0B91E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FA834-DA8E-4F1E-B9A0-3458F7C5B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3AFBC-44AA-418C-AE7D-5B60208F1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8BBC-29A1-4BF6-9370-5B38AAA57A3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327B76-2710-414A-B4EF-EFE83CB6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BFF21C-CFF7-4ED0-9357-2BBB3CEB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08AA-D9C8-46CA-BB3C-99E7B45CF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5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5D0-7FFD-4CF7-834A-46BB1919A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66B1B-3A27-4E71-BD08-819C95CE5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8BBC-29A1-4BF6-9370-5B38AAA57A3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9896A-8A79-4A61-AA33-0449167B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7750F-A818-4C03-8631-B70FF93C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08AA-D9C8-46CA-BB3C-99E7B45CF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3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5A9860-37D3-48A0-9E86-BB86A6083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8BBC-29A1-4BF6-9370-5B38AAA57A3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BA54F5-0B67-4D36-A61B-1BA0489AB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586C4-F027-4124-8A49-8A9FADE8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08AA-D9C8-46CA-BB3C-99E7B45CF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B4C6-B2C2-40D3-9870-CF53568F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1C8E8-F517-41B3-B9F6-4BAB10822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86352-10C1-4689-89B5-AB162E782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D876B-C868-4510-9D9D-7CA3582D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8BBC-29A1-4BF6-9370-5B38AAA57A3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85D3D-FBDB-4BA7-A23F-9731D831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DF599-F1BF-49D2-BDFB-B8A94B52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08AA-D9C8-46CA-BB3C-99E7B45CF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3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92A93-4D69-4E1A-A8B8-849717FF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418D25-0A78-41AF-84CF-5CB6BA8BD5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67C43-7D95-44CA-96C1-C48E0BE27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83AD2-506A-4DCA-9E56-6E187D3F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8BBC-29A1-4BF6-9370-5B38AAA57A3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4E614-0A28-494A-A71B-3D0FCC219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C8655-19ED-4C65-8490-EB48625B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08AA-D9C8-46CA-BB3C-99E7B45CF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3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B7CCE-9C82-41CD-B004-077EC0A8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B4362-F09E-4028-8FFF-DAFCEECB6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9C7C6-4EEC-42F0-8333-14B826616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18BBC-29A1-4BF6-9370-5B38AAA57A3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22A47-48AB-4229-846F-08CB5584B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E565F-1930-4B94-9B3A-4DC88AF46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508AA-D9C8-46CA-BB3C-99E7B45CF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quareonevillages.org/c-street" TargetMode="Externa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screenshot of a house&#10;&#10;Description automatically generated with medium confidence">
            <a:extLst>
              <a:ext uri="{FF2B5EF4-FFF2-40B4-BE49-F238E27FC236}">
                <a16:creationId xmlns:a16="http://schemas.microsoft.com/office/drawing/2014/main" id="{4530F3CF-D86A-47DD-8407-F836DE451F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" r="1211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357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49733D9-3CFE-4246-A449-59A0D208F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60" y="0"/>
            <a:ext cx="759194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D8D4F3-4897-4F5A-9732-84156F1D6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365125"/>
            <a:ext cx="3787955" cy="3606511"/>
          </a:xfrm>
        </p:spPr>
        <p:txBody>
          <a:bodyPr/>
          <a:lstStyle/>
          <a:p>
            <a:r>
              <a:rPr lang="en-US" sz="1600" dirty="0">
                <a:hlinkClick r:id="rId3"/>
              </a:rPr>
              <a:t>https://www.squareonevillages.org/c-street</a:t>
            </a:r>
            <a:r>
              <a:rPr lang="en-US" sz="1600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20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https://www.squareonevillages.org/c-street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Hunter</dc:creator>
  <cp:lastModifiedBy>Laura Hunter</cp:lastModifiedBy>
  <cp:revision>1</cp:revision>
  <dcterms:created xsi:type="dcterms:W3CDTF">2022-04-15T21:41:35Z</dcterms:created>
  <dcterms:modified xsi:type="dcterms:W3CDTF">2022-04-15T21:46:48Z</dcterms:modified>
</cp:coreProperties>
</file>